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01CC-4F89-4200-8E1B-C9BCF78F55E9}" type="datetimeFigureOut">
              <a:rPr lang="es-US" smtClean="0"/>
              <a:t>13/01/2015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AC29-EFD3-4F41-B552-14FE38654CD2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7954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01CC-4F89-4200-8E1B-C9BCF78F55E9}" type="datetimeFigureOut">
              <a:rPr lang="es-US" smtClean="0"/>
              <a:t>13/01/2015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AC29-EFD3-4F41-B552-14FE38654CD2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62842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01CC-4F89-4200-8E1B-C9BCF78F55E9}" type="datetimeFigureOut">
              <a:rPr lang="es-US" smtClean="0"/>
              <a:t>13/01/2015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AC29-EFD3-4F41-B552-14FE38654CD2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32245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01CC-4F89-4200-8E1B-C9BCF78F55E9}" type="datetimeFigureOut">
              <a:rPr lang="es-US" smtClean="0"/>
              <a:t>13/01/2015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AC29-EFD3-4F41-B552-14FE38654CD2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1603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01CC-4F89-4200-8E1B-C9BCF78F55E9}" type="datetimeFigureOut">
              <a:rPr lang="es-US" smtClean="0"/>
              <a:t>13/01/2015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AC29-EFD3-4F41-B552-14FE38654CD2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67164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01CC-4F89-4200-8E1B-C9BCF78F55E9}" type="datetimeFigureOut">
              <a:rPr lang="es-US" smtClean="0"/>
              <a:t>13/01/2015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AC29-EFD3-4F41-B552-14FE38654CD2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3356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01CC-4F89-4200-8E1B-C9BCF78F55E9}" type="datetimeFigureOut">
              <a:rPr lang="es-US" smtClean="0"/>
              <a:t>13/01/2015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AC29-EFD3-4F41-B552-14FE38654CD2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34011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01CC-4F89-4200-8E1B-C9BCF78F55E9}" type="datetimeFigureOut">
              <a:rPr lang="es-US" smtClean="0"/>
              <a:t>13/01/2015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AC29-EFD3-4F41-B552-14FE38654CD2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64903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01CC-4F89-4200-8E1B-C9BCF78F55E9}" type="datetimeFigureOut">
              <a:rPr lang="es-US" smtClean="0"/>
              <a:t>13/01/2015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AC29-EFD3-4F41-B552-14FE38654CD2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12231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01CC-4F89-4200-8E1B-C9BCF78F55E9}" type="datetimeFigureOut">
              <a:rPr lang="es-US" smtClean="0"/>
              <a:t>13/01/2015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AC29-EFD3-4F41-B552-14FE38654CD2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95675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01CC-4F89-4200-8E1B-C9BCF78F55E9}" type="datetimeFigureOut">
              <a:rPr lang="es-US" smtClean="0"/>
              <a:t>13/01/2015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AC29-EFD3-4F41-B552-14FE38654CD2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6559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C01CC-4F89-4200-8E1B-C9BCF78F55E9}" type="datetimeFigureOut">
              <a:rPr lang="es-US" smtClean="0"/>
              <a:t>13/01/2015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BAC29-EFD3-4F41-B552-14FE38654CD2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7887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dirty="0" smtClean="0"/>
              <a:t>Repaso para el examen del medio año</a:t>
            </a:r>
            <a:endParaRPr lang="es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US" dirty="0" smtClean="0"/>
              <a:t>Español IV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6706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" y="152400"/>
            <a:ext cx="2413649" cy="275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871" y="2743200"/>
            <a:ext cx="2630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200" dirty="0" smtClean="0">
                <a:solidFill>
                  <a:srgbClr val="FF0000"/>
                </a:solidFill>
              </a:rPr>
              <a:t>La estrella</a:t>
            </a:r>
            <a:endParaRPr lang="es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518" y="0"/>
            <a:ext cx="2558264" cy="335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4200" y="3124200"/>
            <a:ext cx="186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200" dirty="0" smtClean="0">
                <a:solidFill>
                  <a:srgbClr val="FF0000"/>
                </a:solidFill>
              </a:rPr>
              <a:t>El ladrón</a:t>
            </a:r>
            <a:endParaRPr lang="es-US" sz="32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275007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1200" y="27432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200" dirty="0" smtClean="0">
                <a:solidFill>
                  <a:srgbClr val="FF0000"/>
                </a:solidFill>
              </a:rPr>
              <a:t>El amor</a:t>
            </a:r>
            <a:endParaRPr lang="es-US" sz="32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8" y="3448809"/>
            <a:ext cx="2540793" cy="245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6096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200" dirty="0" smtClean="0">
                <a:solidFill>
                  <a:srgbClr val="FF0000"/>
                </a:solidFill>
              </a:rPr>
              <a:t>La víctima</a:t>
            </a:r>
            <a:endParaRPr lang="es-US" sz="3200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727" y="3357472"/>
            <a:ext cx="2712265" cy="254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59826" y="5803612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200" dirty="0" smtClean="0">
                <a:solidFill>
                  <a:srgbClr val="FF0000"/>
                </a:solidFill>
              </a:rPr>
              <a:t>El crimen</a:t>
            </a:r>
            <a:endParaRPr lang="es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9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2888044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3600" y="2693987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200" dirty="0" smtClean="0">
                <a:solidFill>
                  <a:srgbClr val="FF0000"/>
                </a:solidFill>
              </a:rPr>
              <a:t>La estufa</a:t>
            </a:r>
            <a:endParaRPr lang="es-US" sz="32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793" cy="229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93143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200" dirty="0" smtClean="0">
                <a:solidFill>
                  <a:srgbClr val="FF0000"/>
                </a:solidFill>
              </a:rPr>
              <a:t>La olla</a:t>
            </a:r>
            <a:endParaRPr lang="es-US" sz="32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9098"/>
            <a:ext cx="2160588" cy="212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40793" y="2585530"/>
            <a:ext cx="3174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200" dirty="0" smtClean="0">
                <a:solidFill>
                  <a:srgbClr val="FF0000"/>
                </a:solidFill>
              </a:rPr>
              <a:t>La receta</a:t>
            </a:r>
            <a:endParaRPr lang="es-US" sz="32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89673"/>
            <a:ext cx="266035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5856673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200" dirty="0">
                <a:solidFill>
                  <a:srgbClr val="FF0000"/>
                </a:solidFill>
              </a:rPr>
              <a:t>f</a:t>
            </a:r>
            <a:r>
              <a:rPr lang="es-US" sz="3200" dirty="0" smtClean="0">
                <a:solidFill>
                  <a:srgbClr val="FF0000"/>
                </a:solidFill>
              </a:rPr>
              <a:t>resco/a</a:t>
            </a:r>
            <a:endParaRPr lang="es-US" sz="3200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519" y="3369234"/>
            <a:ext cx="1982352" cy="186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29000" y="5232682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200" dirty="0" smtClean="0">
                <a:solidFill>
                  <a:srgbClr val="FF0000"/>
                </a:solidFill>
              </a:rPr>
              <a:t>Los mariscos</a:t>
            </a:r>
            <a:endParaRPr lang="es-US" sz="3200" dirty="0">
              <a:solidFill>
                <a:srgbClr val="FF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644" y="3273846"/>
            <a:ext cx="1261400" cy="358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74249" y="3938397"/>
            <a:ext cx="2117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200" dirty="0" smtClean="0">
                <a:solidFill>
                  <a:srgbClr val="FF0000"/>
                </a:solidFill>
              </a:rPr>
              <a:t>El aceite</a:t>
            </a:r>
            <a:endParaRPr lang="es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6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800" dirty="0" smtClean="0">
                <a:solidFill>
                  <a:srgbClr val="FF0000"/>
                </a:solidFill>
              </a:rPr>
              <a:t>Escribe la forma correcta del </a:t>
            </a:r>
            <a:r>
              <a:rPr lang="es-US" sz="2800" u="sng" dirty="0" smtClean="0">
                <a:solidFill>
                  <a:srgbClr val="FF0000"/>
                </a:solidFill>
              </a:rPr>
              <a:t>pretérito</a:t>
            </a:r>
            <a:endParaRPr lang="es-US" sz="2800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/>
              <a:t>Yo pedir</a:t>
            </a:r>
            <a:endParaRPr lang="es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12192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>
                <a:solidFill>
                  <a:srgbClr val="FF0000"/>
                </a:solidFill>
              </a:rPr>
              <a:t>pedí</a:t>
            </a:r>
            <a:endParaRPr lang="es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574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/>
              <a:t>Ellos divertirse</a:t>
            </a:r>
            <a:endParaRPr lang="es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1927086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>
                <a:solidFill>
                  <a:srgbClr val="FF0000"/>
                </a:solidFill>
              </a:rPr>
              <a:t>Se divirtieron</a:t>
            </a:r>
            <a:endParaRPr lang="es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39046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/>
              <a:t>Nosotros decir</a:t>
            </a:r>
            <a:endParaRPr lang="es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2839046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>
                <a:solidFill>
                  <a:srgbClr val="FF0000"/>
                </a:solidFill>
              </a:rPr>
              <a:t>dijimos</a:t>
            </a:r>
            <a:endParaRPr lang="es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667487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/>
              <a:t>Ella preferir</a:t>
            </a:r>
            <a:endParaRPr lang="es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3566597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>
                <a:solidFill>
                  <a:srgbClr val="FF0000"/>
                </a:solidFill>
              </a:rPr>
              <a:t>prefirió</a:t>
            </a:r>
            <a:endParaRPr lang="es-US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72440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/>
              <a:t>Tú traer</a:t>
            </a:r>
            <a:endParaRPr lang="es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0" y="47244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>
                <a:solidFill>
                  <a:srgbClr val="FF0000"/>
                </a:solidFill>
              </a:rPr>
              <a:t>trajiste</a:t>
            </a:r>
            <a:endParaRPr lang="es-US" sz="4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638800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/>
              <a:t>Él mentir</a:t>
            </a:r>
            <a:endParaRPr lang="es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2438400" y="5638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>
                <a:solidFill>
                  <a:srgbClr val="FF0000"/>
                </a:solidFill>
              </a:rPr>
              <a:t>mintió</a:t>
            </a:r>
            <a:endParaRPr lang="es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9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200" dirty="0" smtClean="0">
                <a:solidFill>
                  <a:srgbClr val="FF0000"/>
                </a:solidFill>
              </a:rPr>
              <a:t>Escribe la forma del presente perfecto (He hablado)</a:t>
            </a:r>
            <a:endParaRPr lang="es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278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/>
              <a:t>Ellos vivir</a:t>
            </a:r>
            <a:endParaRPr lang="es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13716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>
                <a:solidFill>
                  <a:srgbClr val="FF0000"/>
                </a:solidFill>
              </a:rPr>
              <a:t>Han vivido</a:t>
            </a:r>
            <a:endParaRPr lang="es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622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/>
              <a:t>Yo comer</a:t>
            </a:r>
            <a:endParaRPr lang="es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22860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>
                <a:solidFill>
                  <a:srgbClr val="FF0000"/>
                </a:solidFill>
              </a:rPr>
              <a:t>He comido</a:t>
            </a:r>
            <a:endParaRPr lang="es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3528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/>
              <a:t>Tú estudiar</a:t>
            </a:r>
            <a:endParaRPr lang="es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781300" y="3401961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>
                <a:solidFill>
                  <a:srgbClr val="FF0000"/>
                </a:solidFill>
              </a:rPr>
              <a:t>Has estudiado</a:t>
            </a:r>
            <a:endParaRPr lang="es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2672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/>
              <a:t>Nosotros mirar</a:t>
            </a:r>
            <a:endParaRPr lang="es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42672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>
                <a:solidFill>
                  <a:srgbClr val="FF0000"/>
                </a:solidFill>
              </a:rPr>
              <a:t>Hemos mirado</a:t>
            </a:r>
            <a:endParaRPr lang="es-US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3340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/>
              <a:t>Ella alquilar</a:t>
            </a:r>
            <a:endParaRPr lang="es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3333750" y="5334000"/>
            <a:ext cx="461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>
                <a:solidFill>
                  <a:srgbClr val="FF0000"/>
                </a:solidFill>
              </a:rPr>
              <a:t>Ha alquilado</a:t>
            </a:r>
            <a:endParaRPr lang="es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4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600" dirty="0" smtClean="0">
                <a:solidFill>
                  <a:srgbClr val="FF0000"/>
                </a:solidFill>
              </a:rPr>
              <a:t>Escribe la forma correcta del participio (ex: </a:t>
            </a:r>
            <a:r>
              <a:rPr lang="es-US" sz="3600" dirty="0" err="1" smtClean="0">
                <a:solidFill>
                  <a:srgbClr val="FF0000"/>
                </a:solidFill>
              </a:rPr>
              <a:t>ver</a:t>
            </a:r>
            <a:r>
              <a:rPr lang="es-US" sz="3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visto</a:t>
            </a:r>
            <a:r>
              <a:rPr lang="es-US" sz="3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lang="es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2590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/>
              <a:t>Decir</a:t>
            </a:r>
          </a:p>
          <a:p>
            <a:r>
              <a:rPr lang="es-US" sz="4000" dirty="0" smtClean="0"/>
              <a:t>Poner</a:t>
            </a:r>
          </a:p>
          <a:p>
            <a:r>
              <a:rPr lang="es-US" sz="4000" dirty="0" smtClean="0"/>
              <a:t>Escribir</a:t>
            </a:r>
          </a:p>
          <a:p>
            <a:r>
              <a:rPr lang="es-US" sz="4000" dirty="0" smtClean="0"/>
              <a:t>Romper</a:t>
            </a:r>
          </a:p>
          <a:p>
            <a:r>
              <a:rPr lang="es-US" sz="4000" dirty="0" smtClean="0"/>
              <a:t>Hacer</a:t>
            </a:r>
          </a:p>
          <a:p>
            <a:r>
              <a:rPr lang="es-US" sz="4000" dirty="0" smtClean="0"/>
              <a:t>Abrir</a:t>
            </a:r>
          </a:p>
          <a:p>
            <a:r>
              <a:rPr lang="es-US" sz="4000" dirty="0" smtClean="0"/>
              <a:t>Cubrir</a:t>
            </a:r>
          </a:p>
          <a:p>
            <a:r>
              <a:rPr lang="es-US" sz="4000" dirty="0" smtClean="0"/>
              <a:t>Morir </a:t>
            </a:r>
            <a:endParaRPr lang="es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1799303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>
                <a:solidFill>
                  <a:srgbClr val="FF0000"/>
                </a:solidFill>
              </a:rPr>
              <a:t>dicho</a:t>
            </a:r>
            <a:endParaRPr lang="es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7232" y="23622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>
                <a:solidFill>
                  <a:srgbClr val="FF0000"/>
                </a:solidFill>
              </a:rPr>
              <a:t>puesto</a:t>
            </a:r>
            <a:endParaRPr lang="es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7232" y="3070086"/>
            <a:ext cx="326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>
                <a:solidFill>
                  <a:srgbClr val="FF0000"/>
                </a:solidFill>
              </a:rPr>
              <a:t>escrito</a:t>
            </a:r>
            <a:endParaRPr lang="es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4103" y="3629293"/>
            <a:ext cx="326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>
                <a:solidFill>
                  <a:srgbClr val="FF0000"/>
                </a:solidFill>
              </a:rPr>
              <a:t>roto</a:t>
            </a:r>
            <a:endParaRPr lang="es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7232" y="4191000"/>
            <a:ext cx="2504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>
                <a:solidFill>
                  <a:srgbClr val="FF0000"/>
                </a:solidFill>
              </a:rPr>
              <a:t>hecho</a:t>
            </a:r>
            <a:endParaRPr lang="es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7232" y="4724400"/>
            <a:ext cx="2657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>
                <a:solidFill>
                  <a:srgbClr val="FF0000"/>
                </a:solidFill>
              </a:rPr>
              <a:t>abierto</a:t>
            </a:r>
            <a:endParaRPr lang="es-US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7232" y="5432286"/>
            <a:ext cx="2885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>
                <a:solidFill>
                  <a:srgbClr val="FF0000"/>
                </a:solidFill>
              </a:rPr>
              <a:t>cubierto</a:t>
            </a:r>
            <a:endParaRPr lang="es-US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6140172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>
                <a:solidFill>
                  <a:srgbClr val="FF0000"/>
                </a:solidFill>
              </a:rPr>
              <a:t>muerto</a:t>
            </a:r>
            <a:endParaRPr lang="es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9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600" dirty="0" smtClean="0">
                <a:solidFill>
                  <a:srgbClr val="FF0000"/>
                </a:solidFill>
              </a:rPr>
              <a:t>Completa con el objeto indirecto (me, te, le, les, nos)</a:t>
            </a:r>
            <a:endParaRPr lang="es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52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/>
              <a:t>A ti</a:t>
            </a:r>
            <a:r>
              <a:rPr lang="es-US" sz="4000" u="sng" dirty="0" smtClean="0"/>
              <a:t>		</a:t>
            </a:r>
            <a:r>
              <a:rPr lang="es-US" sz="4000" dirty="0" smtClean="0"/>
              <a:t>gustan las películas románticas. </a:t>
            </a:r>
            <a:endParaRPr lang="es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750142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>
                <a:solidFill>
                  <a:srgbClr val="FF0000"/>
                </a:solidFill>
              </a:rPr>
              <a:t>te</a:t>
            </a:r>
            <a:endParaRPr lang="es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67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/>
              <a:t>A mis amigos</a:t>
            </a:r>
            <a:r>
              <a:rPr lang="es-US" sz="4000" u="sng" dirty="0" smtClean="0"/>
              <a:t>			</a:t>
            </a:r>
            <a:r>
              <a:rPr lang="es-US" sz="4000" dirty="0" smtClean="0"/>
              <a:t>fascina el argumento.</a:t>
            </a:r>
            <a:endParaRPr lang="es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2620833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>
                <a:solidFill>
                  <a:srgbClr val="FF0000"/>
                </a:solidFill>
              </a:rPr>
              <a:t>les</a:t>
            </a:r>
            <a:endParaRPr lang="es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114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/>
              <a:t>A mi familia y a mi</a:t>
            </a:r>
            <a:r>
              <a:rPr lang="es-US" sz="4000" u="sng" dirty="0" smtClean="0"/>
              <a:t>		</a:t>
            </a:r>
            <a:r>
              <a:rPr lang="es-US" sz="4000" dirty="0" smtClean="0"/>
              <a:t>aburren los programas de concursos. </a:t>
            </a:r>
            <a:endParaRPr lang="es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41148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>
                <a:solidFill>
                  <a:srgbClr val="FF0000"/>
                </a:solidFill>
              </a:rPr>
              <a:t>nos</a:t>
            </a:r>
            <a:endParaRPr lang="es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6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sz="3600" dirty="0" smtClean="0">
                <a:solidFill>
                  <a:srgbClr val="FF0000"/>
                </a:solidFill>
              </a:rPr>
              <a:t>Completa con la forma correcta del verbo</a:t>
            </a:r>
            <a:endParaRPr lang="es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/>
              <a:t>A ella le </a:t>
            </a:r>
            <a:r>
              <a:rPr lang="es-US" sz="4000" u="sng" dirty="0" smtClean="0"/>
              <a:t>			</a:t>
            </a:r>
            <a:r>
              <a:rPr lang="es-US" sz="4000" dirty="0" smtClean="0"/>
              <a:t>(fascinar) los efectos especiales.</a:t>
            </a:r>
            <a:endParaRPr lang="es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2192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4000" dirty="0" smtClean="0">
                <a:solidFill>
                  <a:srgbClr val="FF0000"/>
                </a:solidFill>
              </a:rPr>
              <a:t>fascinan</a:t>
            </a:r>
            <a:endParaRPr lang="es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743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/>
              <a:t>Me</a:t>
            </a:r>
            <a:r>
              <a:rPr lang="es-US" sz="4000" u="sng" dirty="0" smtClean="0"/>
              <a:t>				</a:t>
            </a:r>
            <a:r>
              <a:rPr lang="es-US" sz="4000" dirty="0" smtClean="0"/>
              <a:t>(encantar) el equipo de los </a:t>
            </a:r>
            <a:r>
              <a:rPr lang="es-US" sz="4000" dirty="0" err="1" smtClean="0"/>
              <a:t>Patriots</a:t>
            </a:r>
            <a:r>
              <a:rPr lang="es-US" sz="4000" dirty="0" smtClean="0"/>
              <a:t>.</a:t>
            </a:r>
            <a:endParaRPr lang="es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7432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4000" dirty="0" smtClean="0">
                <a:solidFill>
                  <a:srgbClr val="FF0000"/>
                </a:solidFill>
              </a:rPr>
              <a:t>encanta</a:t>
            </a:r>
            <a:endParaRPr lang="es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26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/>
              <a:t>Te</a:t>
            </a:r>
            <a:r>
              <a:rPr lang="es-US" sz="4000" u="sng" dirty="0" smtClean="0"/>
              <a:t>			 </a:t>
            </a:r>
            <a:r>
              <a:rPr lang="es-US" sz="4000" dirty="0" smtClean="0"/>
              <a:t>(molestar) el galán. </a:t>
            </a:r>
            <a:endParaRPr lang="es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267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>
                <a:solidFill>
                  <a:srgbClr val="FF0000"/>
                </a:solidFill>
              </a:rPr>
              <a:t>molesta</a:t>
            </a:r>
            <a:endParaRPr lang="es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/>
              <a:t>Nos</a:t>
            </a:r>
            <a:r>
              <a:rPr lang="es-US" sz="4000" u="sng" dirty="0" smtClean="0"/>
              <a:t>			</a:t>
            </a:r>
            <a:r>
              <a:rPr lang="es-US" sz="4000" dirty="0" smtClean="0"/>
              <a:t>(importar) los exámenes. </a:t>
            </a:r>
            <a:endParaRPr lang="es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5410200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600" dirty="0" smtClean="0">
                <a:solidFill>
                  <a:srgbClr val="FF0000"/>
                </a:solidFill>
              </a:rPr>
              <a:t>importan</a:t>
            </a:r>
            <a:endParaRPr lang="es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0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>
                <a:solidFill>
                  <a:srgbClr val="FF0000"/>
                </a:solidFill>
              </a:rPr>
              <a:t>Escribe el mandato informal.</a:t>
            </a:r>
            <a:endParaRPr lang="es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/>
              <a:t>pelar</a:t>
            </a:r>
            <a:endParaRPr lang="es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12192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>
                <a:solidFill>
                  <a:srgbClr val="FF0000"/>
                </a:solidFill>
              </a:rPr>
              <a:t>pela</a:t>
            </a:r>
            <a:endParaRPr lang="es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336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/>
              <a:t>freír</a:t>
            </a:r>
            <a:endParaRPr lang="es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1336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>
                <a:solidFill>
                  <a:srgbClr val="FF0000"/>
                </a:solidFill>
              </a:rPr>
              <a:t>fríe</a:t>
            </a:r>
            <a:endParaRPr lang="es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480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/>
              <a:t>hervir</a:t>
            </a:r>
            <a:endParaRPr lang="es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30480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>
                <a:solidFill>
                  <a:srgbClr val="FF0000"/>
                </a:solidFill>
              </a:rPr>
              <a:t>hierve</a:t>
            </a:r>
            <a:endParaRPr lang="es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962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/>
              <a:t>poner</a:t>
            </a:r>
            <a:endParaRPr lang="es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39624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>
                <a:solidFill>
                  <a:srgbClr val="FF0000"/>
                </a:solidFill>
              </a:rPr>
              <a:t>pon</a:t>
            </a:r>
            <a:endParaRPr lang="es-US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768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/>
              <a:t>probar</a:t>
            </a:r>
            <a:endParaRPr lang="es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48768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>
                <a:solidFill>
                  <a:srgbClr val="FF0000"/>
                </a:solidFill>
              </a:rPr>
              <a:t>prueba</a:t>
            </a:r>
            <a:endParaRPr lang="es-US" sz="4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7912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/>
              <a:t>comer</a:t>
            </a:r>
            <a:endParaRPr lang="es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1828800" y="5791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smtClean="0">
                <a:solidFill>
                  <a:srgbClr val="FF0000"/>
                </a:solidFill>
              </a:rPr>
              <a:t>come</a:t>
            </a:r>
            <a:endParaRPr lang="es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1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347035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1" y="2133600"/>
            <a:ext cx="347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200" dirty="0" smtClean="0">
                <a:solidFill>
                  <a:srgbClr val="FF0000"/>
                </a:solidFill>
              </a:rPr>
              <a:t>La ambulancia</a:t>
            </a:r>
            <a:endParaRPr lang="es-US" sz="32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895600"/>
            <a:ext cx="234464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105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200" dirty="0" smtClean="0">
                <a:solidFill>
                  <a:srgbClr val="FF0000"/>
                </a:solidFill>
              </a:rPr>
              <a:t>La espalda</a:t>
            </a:r>
            <a:endParaRPr lang="es-US" sz="32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28700"/>
            <a:ext cx="207011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70903" y="314902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200" dirty="0" smtClean="0">
                <a:solidFill>
                  <a:srgbClr val="FF0000"/>
                </a:solidFill>
              </a:rPr>
              <a:t>Las muletas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7987"/>
            <a:ext cx="248592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19800" y="3318387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200" dirty="0" smtClean="0">
                <a:solidFill>
                  <a:srgbClr val="FF0000"/>
                </a:solidFill>
              </a:rPr>
              <a:t>El yeso</a:t>
            </a:r>
            <a:endParaRPr lang="es-US" sz="3200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44" y="4018017"/>
            <a:ext cx="1750421" cy="217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70903" y="6096000"/>
            <a:ext cx="284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200" dirty="0" smtClean="0">
                <a:solidFill>
                  <a:srgbClr val="FF0000"/>
                </a:solidFill>
              </a:rPr>
              <a:t>La rodilla</a:t>
            </a:r>
            <a:endParaRPr lang="es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5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-2458"/>
            <a:ext cx="1676400" cy="251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0" y="1986831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200" dirty="0" smtClean="0">
                <a:solidFill>
                  <a:srgbClr val="FF0000"/>
                </a:solidFill>
              </a:rPr>
              <a:t>La entrenadora</a:t>
            </a:r>
            <a:endParaRPr lang="es-US" sz="32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8068"/>
            <a:ext cx="2729326" cy="221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365805"/>
            <a:ext cx="2729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200" dirty="0" smtClean="0">
                <a:solidFill>
                  <a:srgbClr val="FF0000"/>
                </a:solidFill>
              </a:rPr>
              <a:t>El tanteo</a:t>
            </a:r>
            <a:endParaRPr lang="es-US" sz="32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906" y="1275789"/>
            <a:ext cx="2312987" cy="218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90800" y="3455821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200" dirty="0" smtClean="0">
                <a:solidFill>
                  <a:srgbClr val="FF0000"/>
                </a:solidFill>
              </a:rPr>
              <a:t>El comentario</a:t>
            </a:r>
            <a:endParaRPr lang="es-US" sz="32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277847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5715000"/>
            <a:ext cx="318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200" dirty="0" smtClean="0">
                <a:solidFill>
                  <a:srgbClr val="FF0000"/>
                </a:solidFill>
              </a:rPr>
              <a:t>perder</a:t>
            </a:r>
            <a:endParaRPr lang="es-US" sz="3200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64049"/>
            <a:ext cx="3151187" cy="241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15000" y="5474938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200" dirty="0" smtClean="0">
                <a:solidFill>
                  <a:srgbClr val="FF0000"/>
                </a:solidFill>
              </a:rPr>
              <a:t>El premio</a:t>
            </a:r>
            <a:endParaRPr lang="es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2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197</Words>
  <Application>Microsoft Office PowerPoint</Application>
  <PresentationFormat>On-screen Show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Repaso para el examen del medio año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Regional School District 13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Repaso para el examen del medio año</dc:title>
  <dc:creator>RSD13</dc:creator>
  <cp:lastModifiedBy>RSD13</cp:lastModifiedBy>
  <cp:revision>4</cp:revision>
  <dcterms:created xsi:type="dcterms:W3CDTF">2015-01-13T13:00:01Z</dcterms:created>
  <dcterms:modified xsi:type="dcterms:W3CDTF">2015-01-13T18:59:22Z</dcterms:modified>
</cp:coreProperties>
</file>