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D2B2C-F766-4685-997B-D9BA1C1E6861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CCA5F-8A5A-4CBA-905E-445F7C188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97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30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9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7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4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04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9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2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1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06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57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4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95766-04FC-4F30-8F70-BE47BC81A14B}" type="datetimeFigureOut">
              <a:rPr lang="en-US" smtClean="0"/>
              <a:t>6/3/2014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181DE-7F2A-4A8C-96F2-8958935909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5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Pretérito</a:t>
            </a:r>
            <a:r>
              <a:rPr lang="en-US" dirty="0" smtClean="0"/>
              <a:t> o </a:t>
            </a:r>
            <a:r>
              <a:rPr lang="en-US" dirty="0" err="1" smtClean="0"/>
              <a:t>Imperfecto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1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Catarina</a:t>
            </a:r>
            <a:r>
              <a:rPr lang="en-US" sz="4000" u="sng" dirty="0" smtClean="0"/>
              <a:t>				</a:t>
            </a:r>
            <a:r>
              <a:rPr lang="en-US" sz="4000" dirty="0" smtClean="0"/>
              <a:t>(</a:t>
            </a:r>
            <a:r>
              <a:rPr lang="en-US" sz="4000" dirty="0" err="1" smtClean="0"/>
              <a:t>hablar</a:t>
            </a:r>
            <a:r>
              <a:rPr lang="en-US" sz="4000" dirty="0" smtClean="0"/>
              <a:t>) con Maria </a:t>
            </a:r>
            <a:r>
              <a:rPr lang="en-US" sz="4000" dirty="0" err="1" smtClean="0"/>
              <a:t>ayer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la </a:t>
            </a:r>
            <a:r>
              <a:rPr lang="en-US" sz="4000" dirty="0" err="1" smtClean="0"/>
              <a:t>tarde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7620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habló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667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Cada</a:t>
            </a:r>
            <a:r>
              <a:rPr lang="en-US" sz="4000" dirty="0" smtClean="0"/>
              <a:t> mayo </a:t>
            </a:r>
            <a:r>
              <a:rPr lang="en-US" sz="4000" u="sng" dirty="0" smtClean="0"/>
              <a:t>			</a:t>
            </a:r>
            <a:r>
              <a:rPr lang="en-US" sz="4000" dirty="0" smtClean="0"/>
              <a:t>(</a:t>
            </a:r>
            <a:r>
              <a:rPr lang="en-US" sz="4000" dirty="0" err="1" smtClean="0"/>
              <a:t>haber</a:t>
            </a:r>
            <a:r>
              <a:rPr lang="en-US" sz="4000" dirty="0" smtClean="0"/>
              <a:t>) un </a:t>
            </a:r>
            <a:r>
              <a:rPr lang="en-US" sz="4000" dirty="0" err="1" smtClean="0"/>
              <a:t>desfile</a:t>
            </a:r>
            <a:r>
              <a:rPr lang="en-US" sz="4000" dirty="0" smtClean="0"/>
              <a:t> en Durham.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26670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había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196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Mi</a:t>
            </a:r>
            <a:r>
              <a:rPr lang="en-US" sz="4000" dirty="0" smtClean="0"/>
              <a:t> </a:t>
            </a:r>
            <a:r>
              <a:rPr lang="en-US" sz="4000" dirty="0" err="1" smtClean="0"/>
              <a:t>hermano</a:t>
            </a:r>
            <a:r>
              <a:rPr lang="en-US" sz="4000" dirty="0" smtClean="0"/>
              <a:t> y </a:t>
            </a:r>
            <a:r>
              <a:rPr lang="en-US" sz="4000" dirty="0" err="1" smtClean="0"/>
              <a:t>yo</a:t>
            </a:r>
            <a:r>
              <a:rPr lang="en-US" sz="4000" u="sng" dirty="0" smtClean="0"/>
              <a:t>				</a:t>
            </a:r>
            <a:r>
              <a:rPr lang="en-US" sz="4000" dirty="0" smtClean="0"/>
              <a:t>(</a:t>
            </a:r>
            <a:r>
              <a:rPr lang="en-US" sz="4000" dirty="0" err="1" smtClean="0"/>
              <a:t>pelearse</a:t>
            </a:r>
            <a:r>
              <a:rPr lang="en-US" sz="4000" dirty="0" smtClean="0"/>
              <a:t>) </a:t>
            </a:r>
            <a:r>
              <a:rPr lang="en-US" sz="4000" dirty="0" err="1" smtClean="0"/>
              <a:t>frecuentemente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3619500" y="4419600"/>
            <a:ext cx="300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nos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peleábamos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6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14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El </a:t>
            </a:r>
            <a:r>
              <a:rPr lang="en-US" sz="4000" dirty="0" err="1" smtClean="0"/>
              <a:t>año</a:t>
            </a:r>
            <a:r>
              <a:rPr lang="en-US" sz="4000" dirty="0" smtClean="0"/>
              <a:t> </a:t>
            </a:r>
            <a:r>
              <a:rPr lang="en-US" sz="4000" dirty="0" err="1" smtClean="0"/>
              <a:t>pasado</a:t>
            </a:r>
            <a:r>
              <a:rPr lang="en-US" sz="4000" dirty="0" smtClean="0"/>
              <a:t> </a:t>
            </a:r>
            <a:r>
              <a:rPr lang="en-US" sz="4000" dirty="0" err="1" smtClean="0"/>
              <a:t>tú</a:t>
            </a:r>
            <a:r>
              <a:rPr lang="en-US" sz="4000" u="sng" dirty="0" smtClean="0"/>
              <a:t>				</a:t>
            </a:r>
            <a:r>
              <a:rPr lang="en-US" sz="4000" dirty="0" smtClean="0"/>
              <a:t>(</a:t>
            </a:r>
            <a:r>
              <a:rPr lang="en-US" sz="4000" dirty="0" err="1" smtClean="0"/>
              <a:t>viajar</a:t>
            </a:r>
            <a:r>
              <a:rPr lang="en-US" sz="4000" dirty="0" smtClean="0"/>
              <a:t>) a Chile.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914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viajaste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590800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Cuando</a:t>
            </a:r>
            <a:r>
              <a:rPr lang="en-US" sz="4000" dirty="0" smtClean="0"/>
              <a:t> </a:t>
            </a:r>
            <a:r>
              <a:rPr lang="en-US" sz="4000" dirty="0" err="1" smtClean="0"/>
              <a:t>yo</a:t>
            </a:r>
            <a:r>
              <a:rPr lang="en-US" sz="4000" u="sng" dirty="0" smtClean="0"/>
              <a:t>			</a:t>
            </a:r>
            <a:r>
              <a:rPr lang="en-US" sz="4000" dirty="0" smtClean="0"/>
              <a:t>(</a:t>
            </a:r>
            <a:r>
              <a:rPr lang="en-US" sz="4000" dirty="0" err="1" smtClean="0"/>
              <a:t>entrar</a:t>
            </a:r>
            <a:r>
              <a:rPr lang="en-US" sz="4000" dirty="0" smtClean="0"/>
              <a:t>) en la casa, </a:t>
            </a:r>
            <a:r>
              <a:rPr lang="en-US" sz="4000" dirty="0" err="1" smtClean="0"/>
              <a:t>mis</a:t>
            </a:r>
            <a:r>
              <a:rPr lang="en-US" sz="4000" dirty="0" smtClean="0"/>
              <a:t> </a:t>
            </a:r>
            <a:r>
              <a:rPr lang="en-US" sz="4000" dirty="0" err="1" smtClean="0"/>
              <a:t>parientes</a:t>
            </a:r>
            <a:r>
              <a:rPr lang="en-US" sz="4000" u="sng" dirty="0" smtClean="0"/>
              <a:t>			</a:t>
            </a:r>
            <a:r>
              <a:rPr lang="en-US" sz="4000" dirty="0" smtClean="0"/>
              <a:t>(</a:t>
            </a:r>
            <a:r>
              <a:rPr lang="en-US" sz="4000" dirty="0" err="1" smtClean="0"/>
              <a:t>charlar</a:t>
            </a:r>
            <a:r>
              <a:rPr lang="en-US" sz="4000" dirty="0" smtClean="0"/>
              <a:t>) en la </a:t>
            </a:r>
            <a:r>
              <a:rPr lang="en-US" sz="4000" dirty="0" err="1" smtClean="0"/>
              <a:t>sala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438400" y="25908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entré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3237131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charlaban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876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De </a:t>
            </a:r>
            <a:r>
              <a:rPr lang="en-US" sz="4000" dirty="0" err="1" smtClean="0"/>
              <a:t>repente</a:t>
            </a:r>
            <a:r>
              <a:rPr lang="en-US" sz="4000" dirty="0" smtClean="0"/>
              <a:t>, </a:t>
            </a:r>
            <a:r>
              <a:rPr lang="en-US" sz="4000" u="sng" dirty="0" smtClean="0"/>
              <a:t>			</a:t>
            </a:r>
            <a:r>
              <a:rPr lang="en-US" sz="4000" dirty="0" smtClean="0"/>
              <a:t>(</a:t>
            </a:r>
            <a:r>
              <a:rPr lang="en-US" sz="4000" dirty="0" err="1" smtClean="0"/>
              <a:t>empezar</a:t>
            </a:r>
            <a:r>
              <a:rPr lang="en-US" sz="4000" dirty="0" smtClean="0"/>
              <a:t>) a </a:t>
            </a:r>
            <a:r>
              <a:rPr lang="en-US" sz="4000" dirty="0" err="1" smtClean="0"/>
              <a:t>llover</a:t>
            </a:r>
            <a:r>
              <a:rPr lang="en-US" sz="4000" dirty="0" smtClean="0"/>
              <a:t> </a:t>
            </a:r>
            <a:r>
              <a:rPr lang="en-US" sz="4000" dirty="0" err="1" smtClean="0"/>
              <a:t>afuera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2667000" y="48768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empezó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96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" y="233988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/>
              <a:t>			</a:t>
            </a:r>
            <a:r>
              <a:rPr lang="en-US" sz="4000" dirty="0" smtClean="0"/>
              <a:t>(</a:t>
            </a:r>
            <a:r>
              <a:rPr lang="en-US" sz="4000" dirty="0" err="1" smtClean="0"/>
              <a:t>hacer</a:t>
            </a:r>
            <a:r>
              <a:rPr lang="en-US" sz="4000" dirty="0" smtClean="0"/>
              <a:t>) sol y no </a:t>
            </a:r>
            <a:r>
              <a:rPr lang="en-US" sz="4000" u="sng" dirty="0" smtClean="0"/>
              <a:t>			 </a:t>
            </a:r>
            <a:r>
              <a:rPr lang="en-US" sz="4000" dirty="0" smtClean="0"/>
              <a:t>(</a:t>
            </a:r>
            <a:r>
              <a:rPr lang="en-US" sz="4000" dirty="0" err="1" smtClean="0"/>
              <a:t>llover</a:t>
            </a:r>
            <a:r>
              <a:rPr lang="en-US" sz="4000" dirty="0" smtClean="0"/>
              <a:t>). </a:t>
            </a:r>
            <a:endParaRPr lang="en-US" sz="40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33400"/>
            <a:ext cx="91509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El fin de </a:t>
            </a:r>
            <a:r>
              <a:rPr lang="en-US" sz="4000" dirty="0" err="1" smtClean="0"/>
              <a:t>semana</a:t>
            </a:r>
            <a:r>
              <a:rPr lang="en-US" sz="4000" dirty="0" smtClean="0"/>
              <a:t> </a:t>
            </a:r>
            <a:r>
              <a:rPr lang="en-US" sz="4000" dirty="0" err="1" smtClean="0"/>
              <a:t>pasado</a:t>
            </a:r>
            <a:r>
              <a:rPr lang="en-US" sz="4000" dirty="0" smtClean="0"/>
              <a:t> mi </a:t>
            </a:r>
            <a:r>
              <a:rPr lang="en-US" sz="4000" dirty="0" err="1" smtClean="0"/>
              <a:t>esposo</a:t>
            </a:r>
            <a:r>
              <a:rPr lang="en-US" sz="4000" dirty="0" smtClean="0"/>
              <a:t> y </a:t>
            </a: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u="sng" dirty="0" smtClean="0"/>
              <a:t>			</a:t>
            </a:r>
            <a:r>
              <a:rPr lang="en-US" sz="4000" dirty="0" smtClean="0"/>
              <a:t>(</a:t>
            </a:r>
            <a:r>
              <a:rPr lang="en-US" sz="4000" dirty="0" err="1" smtClean="0"/>
              <a:t>ir</a:t>
            </a:r>
            <a:r>
              <a:rPr lang="en-US" sz="4000" dirty="0" smtClean="0"/>
              <a:t>) al </a:t>
            </a:r>
            <a:r>
              <a:rPr lang="en-US" sz="4000" dirty="0" err="1" smtClean="0"/>
              <a:t>parque</a:t>
            </a:r>
            <a:r>
              <a:rPr lang="en-US" sz="4000" dirty="0" smtClean="0"/>
              <a:t> para un picnic.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19511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fuimos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362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Hacía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72200" y="2339884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llovía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27" y="4114800"/>
            <a:ext cx="91370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Cuando</a:t>
            </a:r>
            <a:r>
              <a:rPr lang="en-US" sz="4000" dirty="0" smtClean="0"/>
              <a:t> </a:t>
            </a:r>
            <a:r>
              <a:rPr lang="en-US" sz="4000" dirty="0" err="1" smtClean="0"/>
              <a:t>nosotros</a:t>
            </a:r>
            <a:r>
              <a:rPr lang="en-US" sz="4000" u="sng" dirty="0" smtClean="0"/>
              <a:t>				</a:t>
            </a:r>
            <a:r>
              <a:rPr lang="en-US" sz="4000" dirty="0" smtClean="0"/>
              <a:t>(comer), los </a:t>
            </a:r>
            <a:r>
              <a:rPr lang="en-US" sz="4000" dirty="0" err="1" smtClean="0"/>
              <a:t>pájaros</a:t>
            </a:r>
            <a:r>
              <a:rPr lang="en-US" sz="4000" dirty="0" smtClean="0"/>
              <a:t> </a:t>
            </a:r>
            <a:r>
              <a:rPr lang="en-US" sz="4000" u="sng" dirty="0" smtClean="0"/>
              <a:t>				</a:t>
            </a:r>
            <a:r>
              <a:rPr lang="en-US" sz="4000" dirty="0" smtClean="0"/>
              <a:t>(volar). 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4114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comíamos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4776519"/>
            <a:ext cx="2822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</a:rPr>
              <a:t>volaban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15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Hace dos años, mi hermano</a:t>
            </a:r>
            <a:r>
              <a:rPr lang="es-US" sz="4000" u="sng" dirty="0" smtClean="0"/>
              <a:t>			</a:t>
            </a:r>
            <a:r>
              <a:rPr lang="es-US" sz="4000" dirty="0" smtClean="0"/>
              <a:t>(ir) a la ciudad de Boston por una semana. La ciudad</a:t>
            </a:r>
            <a:r>
              <a:rPr lang="es-US" sz="4000" u="sng" dirty="0" smtClean="0"/>
              <a:t>				</a:t>
            </a:r>
            <a:r>
              <a:rPr lang="es-US" sz="4000" dirty="0" smtClean="0"/>
              <a:t>(ser) muy ocupada durante esta semana. Un día, los Red </a:t>
            </a:r>
            <a:r>
              <a:rPr lang="es-US" sz="4000" dirty="0" err="1" smtClean="0"/>
              <a:t>Sox</a:t>
            </a:r>
            <a:r>
              <a:rPr lang="es-US" sz="4000" dirty="0" smtClean="0"/>
              <a:t> </a:t>
            </a:r>
            <a:r>
              <a:rPr lang="es-US" sz="4000" u="sng" dirty="0" smtClean="0"/>
              <a:t>			</a:t>
            </a:r>
            <a:r>
              <a:rPr lang="es-US" sz="4000" dirty="0" smtClean="0"/>
              <a:t> (estar) jugando en un partido muy importante contra los </a:t>
            </a:r>
            <a:r>
              <a:rPr lang="es-US" sz="4000" dirty="0" err="1" smtClean="0"/>
              <a:t>Yankees</a:t>
            </a:r>
            <a:r>
              <a:rPr lang="es-US" sz="4000" dirty="0" smtClean="0"/>
              <a:t>. Por fin, un jugador de Boston</a:t>
            </a:r>
            <a:r>
              <a:rPr lang="es-US" sz="4000" u="sng" dirty="0" smtClean="0"/>
              <a:t>			</a:t>
            </a:r>
            <a:r>
              <a:rPr lang="es-US" sz="4000" dirty="0" smtClean="0"/>
              <a:t>(ganar) el partido en la última entrada.</a:t>
            </a:r>
            <a:endParaRPr lang="es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867400" y="4572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200" dirty="0" smtClean="0">
                <a:solidFill>
                  <a:srgbClr val="FF0000"/>
                </a:solidFill>
              </a:rPr>
              <a:t>fue</a:t>
            </a:r>
            <a:endParaRPr lang="es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7526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200" dirty="0" smtClean="0">
                <a:solidFill>
                  <a:srgbClr val="FF0000"/>
                </a:solidFill>
              </a:rPr>
              <a:t>era</a:t>
            </a:r>
            <a:endParaRPr lang="es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965579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600" dirty="0" smtClean="0">
                <a:solidFill>
                  <a:srgbClr val="FF0000"/>
                </a:solidFill>
              </a:rPr>
              <a:t>estaban</a:t>
            </a:r>
            <a:endParaRPr lang="es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6200" y="4191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600" dirty="0" smtClean="0">
                <a:solidFill>
                  <a:srgbClr val="FF0000"/>
                </a:solidFill>
              </a:rPr>
              <a:t>ganó</a:t>
            </a:r>
            <a:endParaRPr lang="es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48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906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4000" dirty="0" smtClean="0"/>
              <a:t>Hace tres años, mi esposo y yo</a:t>
            </a:r>
            <a:r>
              <a:rPr lang="es-US" sz="4000" u="sng" dirty="0" smtClean="0"/>
              <a:t>			   </a:t>
            </a:r>
            <a:r>
              <a:rPr lang="es-US" sz="4000" dirty="0" smtClean="0"/>
              <a:t>(casarse) en Hartford. Yo</a:t>
            </a:r>
            <a:r>
              <a:rPr lang="es-US" sz="4000" u="sng" dirty="0" smtClean="0"/>
              <a:t>			</a:t>
            </a:r>
            <a:r>
              <a:rPr lang="es-US" sz="4000" dirty="0" smtClean="0"/>
              <a:t>(tener) 26 años. </a:t>
            </a:r>
            <a:r>
              <a:rPr lang="es-US" sz="4000" u="sng" dirty="0" smtClean="0"/>
              <a:t>			</a:t>
            </a:r>
            <a:r>
              <a:rPr lang="es-US" sz="4000" dirty="0" smtClean="0"/>
              <a:t>(hacer) mucho calor en la recepción. Por eso, cuando la recepción </a:t>
            </a:r>
            <a:r>
              <a:rPr lang="es-US" sz="4000" u="sng" dirty="0" smtClean="0"/>
              <a:t>			</a:t>
            </a:r>
            <a:r>
              <a:rPr lang="es-US" sz="4000" dirty="0" smtClean="0"/>
              <a:t>(terminar), todos nosotros</a:t>
            </a:r>
            <a:r>
              <a:rPr lang="es-US" sz="4000" u="sng" dirty="0" smtClean="0"/>
              <a:t>		   </a:t>
            </a:r>
            <a:r>
              <a:rPr lang="es-US" sz="4000" dirty="0" smtClean="0"/>
              <a:t>(ir) a un lugar diferente. </a:t>
            </a:r>
            <a:endParaRPr lang="es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6400800" y="9906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200" dirty="0" smtClean="0">
                <a:solidFill>
                  <a:srgbClr val="FF0000"/>
                </a:solidFill>
              </a:rPr>
              <a:t>nos casamos</a:t>
            </a:r>
            <a:endParaRPr lang="es-US" sz="32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1600" y="1575375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200" dirty="0" smtClean="0">
                <a:solidFill>
                  <a:srgbClr val="FF0000"/>
                </a:solidFill>
              </a:rPr>
              <a:t>tenía</a:t>
            </a:r>
            <a:endParaRPr lang="es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192105"/>
            <a:ext cx="1480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600" dirty="0" smtClean="0">
                <a:solidFill>
                  <a:srgbClr val="FF0000"/>
                </a:solidFill>
              </a:rPr>
              <a:t>Hacía</a:t>
            </a:r>
            <a:endParaRPr lang="es-US" sz="36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3429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600" dirty="0" smtClean="0">
                <a:solidFill>
                  <a:srgbClr val="FF0000"/>
                </a:solidFill>
              </a:rPr>
              <a:t>terminó</a:t>
            </a:r>
            <a:endParaRPr lang="es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28799" y="4075331"/>
            <a:ext cx="1502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600" dirty="0" smtClean="0">
                <a:solidFill>
                  <a:srgbClr val="FF0000"/>
                </a:solidFill>
              </a:rPr>
              <a:t>fuimos</a:t>
            </a:r>
            <a:endParaRPr lang="es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375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69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Pretérito o Imperfecto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RSD13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Pretérito o Imperfecto</dc:title>
  <dc:creator>Germond, Kate</dc:creator>
  <cp:lastModifiedBy>RSD13</cp:lastModifiedBy>
  <cp:revision>5</cp:revision>
  <dcterms:created xsi:type="dcterms:W3CDTF">2014-05-28T14:09:09Z</dcterms:created>
  <dcterms:modified xsi:type="dcterms:W3CDTF">2014-06-03T17:08:32Z</dcterms:modified>
</cp:coreProperties>
</file>