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8" r:id="rId11"/>
    <p:sldId id="269" r:id="rId12"/>
    <p:sldId id="263" r:id="rId13"/>
    <p:sldId id="264" r:id="rId14"/>
    <p:sldId id="265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0132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0729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5052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8264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741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1075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8820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610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092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4701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2407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786F-BF78-47AE-8907-0CDA71A72629}" type="datetimeFigureOut">
              <a:rPr lang="es-US" smtClean="0"/>
              <a:t>01/04/2013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45221-83C7-4162-932B-337B53E1C49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3018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S" dirty="0" smtClean="0"/>
              <a:t>Capítulo 4A</a:t>
            </a:r>
            <a:endParaRPr lang="es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S" dirty="0" smtClean="0"/>
              <a:t>Español 1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0769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074114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8382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El centro comercial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9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7"/>
          <a:stretch/>
        </p:blipFill>
        <p:spPr bwMode="auto">
          <a:xfrm>
            <a:off x="2819400" y="2209800"/>
            <a:ext cx="3232679" cy="262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762000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La iglesia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2057400"/>
            <a:ext cx="3980695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6096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La lección de piano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8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"/>
          <a:stretch/>
        </p:blipFill>
        <p:spPr bwMode="auto">
          <a:xfrm>
            <a:off x="2057400" y="2094270"/>
            <a:ext cx="4540390" cy="2330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7620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La playa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3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1295400"/>
            <a:ext cx="39052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3810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Ir al cine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0"/>
          <a:stretch/>
        </p:blipFill>
        <p:spPr bwMode="auto">
          <a:xfrm>
            <a:off x="2209800" y="1755058"/>
            <a:ext cx="4399074" cy="213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685800"/>
            <a:ext cx="4399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La piscina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5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8"/>
          <a:stretch/>
        </p:blipFill>
        <p:spPr bwMode="auto">
          <a:xfrm>
            <a:off x="2590800" y="1179870"/>
            <a:ext cx="3900488" cy="450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2286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El trabajo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La casa</a:t>
            </a:r>
            <a:endParaRPr lang="es-US" sz="4400" dirty="0">
              <a:solidFill>
                <a:srgbClr val="FF0000"/>
              </a:solidFill>
            </a:endParaRPr>
          </a:p>
        </p:txBody>
      </p:sp>
      <p:pic>
        <p:nvPicPr>
          <p:cNvPr id="16386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842" y="1752600"/>
            <a:ext cx="3280715" cy="328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89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3048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La mezquita</a:t>
            </a:r>
            <a:endParaRPr lang="es-US" sz="44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C:\Documents and Settings\kmartino\Local Settings\Temporary Internet Files\Content.IE5\Q83DUC8X\MC90043503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3717925" cy="510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12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El templo</a:t>
            </a:r>
            <a:endParaRPr lang="es-US" sz="44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C:\Documents and Settings\kmartino\Local Settings\Temporary Internet Files\Content.IE5\Q83DUC8X\MC90043523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344" y="1752600"/>
            <a:ext cx="3973512" cy="339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22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"/>
          <a:stretch/>
        </p:blipFill>
        <p:spPr bwMode="auto">
          <a:xfrm>
            <a:off x="2005780" y="1490663"/>
            <a:ext cx="5252269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381000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La biblioteca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kmartino\Local Settings\Temporary Internet Files\Content.IE5\J8UNCPJM\MC9002959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89128"/>
            <a:ext cx="4321944" cy="359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9400" y="6858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El café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5"/>
          <a:stretch/>
        </p:blipFill>
        <p:spPr bwMode="auto">
          <a:xfrm>
            <a:off x="2819400" y="1637070"/>
            <a:ext cx="3676650" cy="314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3810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El campo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6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398595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4572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El parque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0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1752600"/>
            <a:ext cx="4836599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7399" y="457200"/>
            <a:ext cx="4419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Ir de compras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4089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0" y="6858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Las montañas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"/>
          <a:stretch/>
        </p:blipFill>
        <p:spPr bwMode="auto">
          <a:xfrm>
            <a:off x="1430594" y="1195388"/>
            <a:ext cx="6403719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609600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El gimnasio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01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4564387" cy="276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457200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Ver una película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5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3958642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7620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dirty="0" smtClean="0">
                <a:solidFill>
                  <a:srgbClr val="FF0000"/>
                </a:solidFill>
              </a:rPr>
              <a:t>El restaurante</a:t>
            </a:r>
            <a:endParaRPr lang="es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4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48</Words>
  <Application>Microsoft Office PowerPoint</Application>
  <PresentationFormat>On-screen Show (4:3)</PresentationFormat>
  <Paragraphs>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Capítulo 4A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Regional School District 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4A</dc:title>
  <dc:creator>RSD13</dc:creator>
  <cp:lastModifiedBy>RSD13</cp:lastModifiedBy>
  <cp:revision>3</cp:revision>
  <dcterms:created xsi:type="dcterms:W3CDTF">2013-04-01T12:00:13Z</dcterms:created>
  <dcterms:modified xsi:type="dcterms:W3CDTF">2013-04-01T15:25:01Z</dcterms:modified>
</cp:coreProperties>
</file>